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22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Port of New Orleans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3" y="3560767"/>
            <a:ext cx="3503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Maritime Workforce Summit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Special Events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649291" y="5946776"/>
            <a:ext cx="2344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Use this area for logo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(delete text box before placing logo)</a:t>
            </a: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3616" y="2085975"/>
            <a:ext cx="3211946" cy="2661516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4672" y="2087564"/>
            <a:ext cx="2659328" cy="2659328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03616" y="4746892"/>
            <a:ext cx="2869475" cy="2111110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2946" y="4747491"/>
            <a:ext cx="3011054" cy="2111110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724" y="5099051"/>
            <a:ext cx="253047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42829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23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12</cp:revision>
  <dcterms:created xsi:type="dcterms:W3CDTF">2014-12-01T22:27:14Z</dcterms:created>
  <dcterms:modified xsi:type="dcterms:W3CDTF">2015-06-02T14:43:32Z</dcterms:modified>
</cp:coreProperties>
</file>